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</p:sldIdLst>
  <p:sldSz cx="18288000" cy="10287000"/>
  <p:notesSz cx="6858000" cy="9144000"/>
  <p:embeddedFontLst>
    <p:embeddedFont>
      <p:font typeface="Gochi Hand" charset="1" panose="000000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Now" charset="1" panose="00000500000000000000"/>
      <p:regular r:id="rId11"/>
    </p:embeddedFont>
    <p:embeddedFont>
      <p:font typeface="Now Bold" charset="1" panose="00000800000000000000"/>
      <p:regular r:id="rId12"/>
    </p:embeddedFont>
    <p:embeddedFont>
      <p:font typeface="Now Thin" charset="1" panose="00000300000000000000"/>
      <p:regular r:id="rId13"/>
    </p:embeddedFont>
    <p:embeddedFont>
      <p:font typeface="Now Light" charset="1" panose="00000400000000000000"/>
      <p:regular r:id="rId14"/>
    </p:embeddedFont>
    <p:embeddedFont>
      <p:font typeface="Now Medium" charset="1" panose="00000600000000000000"/>
      <p:regular r:id="rId15"/>
    </p:embeddedFont>
    <p:embeddedFont>
      <p:font typeface="Now Heavy" charset="1" panose="00000A00000000000000"/>
      <p:regular r:id="rId16"/>
    </p:embeddedFont>
    <p:embeddedFont>
      <p:font typeface="Open Sans" charset="1" panose="020B0606030504020204"/>
      <p:regular r:id="rId17"/>
    </p:embeddedFont>
    <p:embeddedFont>
      <p:font typeface="Open Sans Bold" charset="1" panose="020B0806030504020204"/>
      <p:regular r:id="rId18"/>
    </p:embeddedFont>
    <p:embeddedFont>
      <p:font typeface="Open Sans Italics" charset="1" panose="020B0606030504020204"/>
      <p:regular r:id="rId19"/>
    </p:embeddedFont>
    <p:embeddedFont>
      <p:font typeface="Open Sans Bold Italics" charset="1" panose="020B0806030504020204"/>
      <p:regular r:id="rId20"/>
    </p:embeddedFont>
    <p:embeddedFont>
      <p:font typeface="Open Sans Light" charset="1" panose="020B0306030504020204"/>
      <p:regular r:id="rId21"/>
    </p:embeddedFont>
    <p:embeddedFont>
      <p:font typeface="Open Sans Light Italics" charset="1" panose="020B0306030504020204"/>
      <p:regular r:id="rId22"/>
    </p:embeddedFont>
    <p:embeddedFont>
      <p:font typeface="Open Sans Ultra-Bold" charset="1" panose="00000000000000000000"/>
      <p:regular r:id="rId23"/>
    </p:embeddedFont>
    <p:embeddedFont>
      <p:font typeface="Open Sans Ultra-Bold Italics" charset="1" panose="00000000000000000000"/>
      <p:regular r:id="rId24"/>
    </p:embeddedFont>
    <p:embeddedFont>
      <p:font typeface="Bryndan Write" charset="1" panose="02000503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36" Target="slides/slide11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svg>
</file>

<file path=ppt/media/image49.png>
</file>

<file path=ppt/media/image5.svg>
</file>

<file path=ppt/media/image50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svg" Type="http://schemas.openxmlformats.org/officeDocument/2006/relationships/image"/><Relationship Id="rId11" Target="../media/image37.png" Type="http://schemas.openxmlformats.org/officeDocument/2006/relationships/image"/><Relationship Id="rId12" Target="../media/image38.svg" Type="http://schemas.openxmlformats.org/officeDocument/2006/relationships/image"/><Relationship Id="rId13" Target="../media/image39.png" Type="http://schemas.openxmlformats.org/officeDocument/2006/relationships/image"/><Relationship Id="rId14" Target="../media/image40.svg" Type="http://schemas.openxmlformats.org/officeDocument/2006/relationships/image"/><Relationship Id="rId15" Target="../media/image46.png" Type="http://schemas.openxmlformats.org/officeDocument/2006/relationships/image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33.png" Type="http://schemas.openxmlformats.org/officeDocument/2006/relationships/image"/><Relationship Id="rId8" Target="../media/image34.svg" Type="http://schemas.openxmlformats.org/officeDocument/2006/relationships/image"/><Relationship Id="rId9" Target="../media/image35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11" Target="../media/image16.png" Type="http://schemas.openxmlformats.org/officeDocument/2006/relationships/image"/><Relationship Id="rId12" Target="../media/image17.svg" Type="http://schemas.openxmlformats.org/officeDocument/2006/relationships/image"/><Relationship Id="rId13" Target="../media/image49.png" Type="http://schemas.openxmlformats.org/officeDocument/2006/relationships/image"/><Relationship Id="rId14" Target="../media/image50.svg" Type="http://schemas.openxmlformats.org/officeDocument/2006/relationships/image"/><Relationship Id="rId15" Target="../media/image2.png" Type="http://schemas.openxmlformats.org/officeDocument/2006/relationships/image"/><Relationship Id="rId16" Target="../media/image3.svg" Type="http://schemas.openxmlformats.org/officeDocument/2006/relationships/image"/><Relationship Id="rId2" Target="../media/image1.jpeg" Type="http://schemas.openxmlformats.org/officeDocument/2006/relationships/image"/><Relationship Id="rId3" Target="../media/image47.png" Type="http://schemas.openxmlformats.org/officeDocument/2006/relationships/image"/><Relationship Id="rId4" Target="../media/image48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Relationship Id="rId7" Target="../media/image22.png" Type="http://schemas.openxmlformats.org/officeDocument/2006/relationships/image"/><Relationship Id="rId8" Target="../media/image23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26.png" Type="http://schemas.openxmlformats.org/officeDocument/2006/relationships/image"/><Relationship Id="rId6" Target="../media/image27.svg" Type="http://schemas.openxmlformats.org/officeDocument/2006/relationships/image"/><Relationship Id="rId7" Target="../media/image28.png" Type="http://schemas.openxmlformats.org/officeDocument/2006/relationships/image"/><Relationship Id="rId8" Target="../media/image29.svg" Type="http://schemas.openxmlformats.org/officeDocument/2006/relationships/image"/><Relationship Id="rId9" Target="../media/image30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png" Type="http://schemas.openxmlformats.org/officeDocument/2006/relationships/image"/><Relationship Id="rId2" Target="../media/image1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26.png" Type="http://schemas.openxmlformats.org/officeDocument/2006/relationships/image"/><Relationship Id="rId6" Target="../media/image27.svg" Type="http://schemas.openxmlformats.org/officeDocument/2006/relationships/image"/><Relationship Id="rId7" Target="../media/image28.png" Type="http://schemas.openxmlformats.org/officeDocument/2006/relationships/image"/><Relationship Id="rId8" Target="../media/image29.svg" Type="http://schemas.openxmlformats.org/officeDocument/2006/relationships/image"/><Relationship Id="rId9" Target="../media/image3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svg" Type="http://schemas.openxmlformats.org/officeDocument/2006/relationships/image"/><Relationship Id="rId11" Target="../media/image37.png" Type="http://schemas.openxmlformats.org/officeDocument/2006/relationships/image"/><Relationship Id="rId12" Target="../media/image38.svg" Type="http://schemas.openxmlformats.org/officeDocument/2006/relationships/image"/><Relationship Id="rId13" Target="../media/image39.png" Type="http://schemas.openxmlformats.org/officeDocument/2006/relationships/image"/><Relationship Id="rId14" Target="../media/image40.svg" Type="http://schemas.openxmlformats.org/officeDocument/2006/relationships/image"/><Relationship Id="rId15" Target="../media/image41.png" Type="http://schemas.openxmlformats.org/officeDocument/2006/relationships/image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33.png" Type="http://schemas.openxmlformats.org/officeDocument/2006/relationships/image"/><Relationship Id="rId8" Target="../media/image34.svg" Type="http://schemas.openxmlformats.org/officeDocument/2006/relationships/image"/><Relationship Id="rId9" Target="../media/image3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svg" Type="http://schemas.openxmlformats.org/officeDocument/2006/relationships/image"/><Relationship Id="rId11" Target="../media/image37.png" Type="http://schemas.openxmlformats.org/officeDocument/2006/relationships/image"/><Relationship Id="rId12" Target="../media/image38.svg" Type="http://schemas.openxmlformats.org/officeDocument/2006/relationships/image"/><Relationship Id="rId13" Target="../media/image39.png" Type="http://schemas.openxmlformats.org/officeDocument/2006/relationships/image"/><Relationship Id="rId14" Target="../media/image40.svg" Type="http://schemas.openxmlformats.org/officeDocument/2006/relationships/image"/><Relationship Id="rId15" Target="../media/image42.png" Type="http://schemas.openxmlformats.org/officeDocument/2006/relationships/image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33.png" Type="http://schemas.openxmlformats.org/officeDocument/2006/relationships/image"/><Relationship Id="rId8" Target="../media/image34.svg" Type="http://schemas.openxmlformats.org/officeDocument/2006/relationships/image"/><Relationship Id="rId9" Target="../media/image3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svg" Type="http://schemas.openxmlformats.org/officeDocument/2006/relationships/image"/><Relationship Id="rId11" Target="../media/image37.png" Type="http://schemas.openxmlformats.org/officeDocument/2006/relationships/image"/><Relationship Id="rId12" Target="../media/image38.svg" Type="http://schemas.openxmlformats.org/officeDocument/2006/relationships/image"/><Relationship Id="rId13" Target="../media/image39.png" Type="http://schemas.openxmlformats.org/officeDocument/2006/relationships/image"/><Relationship Id="rId14" Target="../media/image40.svg" Type="http://schemas.openxmlformats.org/officeDocument/2006/relationships/image"/><Relationship Id="rId15" Target="../media/image43.png" Type="http://schemas.openxmlformats.org/officeDocument/2006/relationships/image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33.png" Type="http://schemas.openxmlformats.org/officeDocument/2006/relationships/image"/><Relationship Id="rId8" Target="../media/image34.svg" Type="http://schemas.openxmlformats.org/officeDocument/2006/relationships/image"/><Relationship Id="rId9" Target="../media/image3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svg" Type="http://schemas.openxmlformats.org/officeDocument/2006/relationships/image"/><Relationship Id="rId11" Target="../media/image37.png" Type="http://schemas.openxmlformats.org/officeDocument/2006/relationships/image"/><Relationship Id="rId12" Target="../media/image38.svg" Type="http://schemas.openxmlformats.org/officeDocument/2006/relationships/image"/><Relationship Id="rId13" Target="../media/image39.png" Type="http://schemas.openxmlformats.org/officeDocument/2006/relationships/image"/><Relationship Id="rId14" Target="../media/image40.svg" Type="http://schemas.openxmlformats.org/officeDocument/2006/relationships/image"/><Relationship Id="rId15" Target="../media/image44.png" Type="http://schemas.openxmlformats.org/officeDocument/2006/relationships/image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33.png" Type="http://schemas.openxmlformats.org/officeDocument/2006/relationships/image"/><Relationship Id="rId8" Target="../media/image34.svg" Type="http://schemas.openxmlformats.org/officeDocument/2006/relationships/image"/><Relationship Id="rId9" Target="../media/image3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svg" Type="http://schemas.openxmlformats.org/officeDocument/2006/relationships/image"/><Relationship Id="rId11" Target="../media/image37.png" Type="http://schemas.openxmlformats.org/officeDocument/2006/relationships/image"/><Relationship Id="rId12" Target="../media/image38.svg" Type="http://schemas.openxmlformats.org/officeDocument/2006/relationships/image"/><Relationship Id="rId13" Target="../media/image39.png" Type="http://schemas.openxmlformats.org/officeDocument/2006/relationships/image"/><Relationship Id="rId14" Target="../media/image40.svg" Type="http://schemas.openxmlformats.org/officeDocument/2006/relationships/image"/><Relationship Id="rId15" Target="../media/image45.png" Type="http://schemas.openxmlformats.org/officeDocument/2006/relationships/image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33.png" Type="http://schemas.openxmlformats.org/officeDocument/2006/relationships/image"/><Relationship Id="rId8" Target="../media/image34.svg" Type="http://schemas.openxmlformats.org/officeDocument/2006/relationships/image"/><Relationship Id="rId9" Target="../media/image3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342060">
            <a:off x="5481480" y="2788375"/>
            <a:ext cx="7325040" cy="6299535"/>
          </a:xfrm>
          <a:custGeom>
            <a:avLst/>
            <a:gdLst/>
            <a:ahLst/>
            <a:cxnLst/>
            <a:rect r="r" b="b" t="t" l="l"/>
            <a:pathLst>
              <a:path h="6299535" w="7325040">
                <a:moveTo>
                  <a:pt x="0" y="0"/>
                </a:moveTo>
                <a:lnTo>
                  <a:pt x="7325040" y="0"/>
                </a:lnTo>
                <a:lnTo>
                  <a:pt x="7325040" y="6299534"/>
                </a:lnTo>
                <a:lnTo>
                  <a:pt x="0" y="62995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921756" y="2537357"/>
            <a:ext cx="10444488" cy="4434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06"/>
              </a:lnSpc>
            </a:pPr>
            <a:r>
              <a:rPr lang="en-US" sz="16506">
                <a:solidFill>
                  <a:srgbClr val="FFFFFF"/>
                </a:solidFill>
                <a:latin typeface="Bryndan Write Bold"/>
              </a:rPr>
              <a:t>SCRAPPING OLX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1097523">
            <a:off x="11156873" y="1560993"/>
            <a:ext cx="1885747" cy="1296022"/>
          </a:xfrm>
          <a:custGeom>
            <a:avLst/>
            <a:gdLst/>
            <a:ahLst/>
            <a:cxnLst/>
            <a:rect r="r" b="b" t="t" l="l"/>
            <a:pathLst>
              <a:path h="1296022" w="1885747">
                <a:moveTo>
                  <a:pt x="0" y="0"/>
                </a:moveTo>
                <a:lnTo>
                  <a:pt x="1885746" y="0"/>
                </a:lnTo>
                <a:lnTo>
                  <a:pt x="1885746" y="1296022"/>
                </a:lnTo>
                <a:lnTo>
                  <a:pt x="0" y="12960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4107262">
            <a:off x="-865704" y="-473050"/>
            <a:ext cx="3387936" cy="2297637"/>
          </a:xfrm>
          <a:custGeom>
            <a:avLst/>
            <a:gdLst/>
            <a:ahLst/>
            <a:cxnLst/>
            <a:rect r="r" b="b" t="t" l="l"/>
            <a:pathLst>
              <a:path h="2297637" w="3387936">
                <a:moveTo>
                  <a:pt x="0" y="0"/>
                </a:moveTo>
                <a:lnTo>
                  <a:pt x="3387936" y="0"/>
                </a:lnTo>
                <a:lnTo>
                  <a:pt x="3387936" y="2297637"/>
                </a:lnTo>
                <a:lnTo>
                  <a:pt x="0" y="229763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6829267">
            <a:off x="15774367" y="8189225"/>
            <a:ext cx="3715300" cy="2519649"/>
          </a:xfrm>
          <a:custGeom>
            <a:avLst/>
            <a:gdLst/>
            <a:ahLst/>
            <a:cxnLst/>
            <a:rect r="r" b="b" t="t" l="l"/>
            <a:pathLst>
              <a:path h="2519649" w="3715300">
                <a:moveTo>
                  <a:pt x="0" y="0"/>
                </a:moveTo>
                <a:lnTo>
                  <a:pt x="3715301" y="0"/>
                </a:lnTo>
                <a:lnTo>
                  <a:pt x="3715301" y="2519649"/>
                </a:lnTo>
                <a:lnTo>
                  <a:pt x="0" y="25196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559470">
            <a:off x="2930373" y="2435234"/>
            <a:ext cx="2195245" cy="2279892"/>
          </a:xfrm>
          <a:custGeom>
            <a:avLst/>
            <a:gdLst/>
            <a:ahLst/>
            <a:cxnLst/>
            <a:rect r="r" b="b" t="t" l="l"/>
            <a:pathLst>
              <a:path h="2279892" w="2195245">
                <a:moveTo>
                  <a:pt x="0" y="0"/>
                </a:moveTo>
                <a:lnTo>
                  <a:pt x="2195245" y="0"/>
                </a:lnTo>
                <a:lnTo>
                  <a:pt x="2195245" y="2279892"/>
                </a:lnTo>
                <a:lnTo>
                  <a:pt x="0" y="227989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280170">
            <a:off x="13972610" y="5900178"/>
            <a:ext cx="1664513" cy="2142851"/>
          </a:xfrm>
          <a:custGeom>
            <a:avLst/>
            <a:gdLst/>
            <a:ahLst/>
            <a:cxnLst/>
            <a:rect r="r" b="b" t="t" l="l"/>
            <a:pathLst>
              <a:path h="2142851" w="1664513">
                <a:moveTo>
                  <a:pt x="0" y="0"/>
                </a:moveTo>
                <a:lnTo>
                  <a:pt x="1664513" y="0"/>
                </a:lnTo>
                <a:lnTo>
                  <a:pt x="1664513" y="2142851"/>
                </a:lnTo>
                <a:lnTo>
                  <a:pt x="0" y="214285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391118">
            <a:off x="14634691" y="-2104991"/>
            <a:ext cx="3665666" cy="3796829"/>
          </a:xfrm>
          <a:custGeom>
            <a:avLst/>
            <a:gdLst/>
            <a:ahLst/>
            <a:cxnLst/>
            <a:rect r="r" b="b" t="t" l="l"/>
            <a:pathLst>
              <a:path h="3796829" w="3665666">
                <a:moveTo>
                  <a:pt x="0" y="0"/>
                </a:moveTo>
                <a:lnTo>
                  <a:pt x="3665665" y="0"/>
                </a:lnTo>
                <a:lnTo>
                  <a:pt x="3665665" y="3796829"/>
                </a:lnTo>
                <a:lnTo>
                  <a:pt x="0" y="379682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6979330">
            <a:off x="-712187" y="8552632"/>
            <a:ext cx="3453702" cy="1902676"/>
          </a:xfrm>
          <a:custGeom>
            <a:avLst/>
            <a:gdLst/>
            <a:ahLst/>
            <a:cxnLst/>
            <a:rect r="r" b="b" t="t" l="l"/>
            <a:pathLst>
              <a:path h="1902676" w="3453702">
                <a:moveTo>
                  <a:pt x="0" y="0"/>
                </a:moveTo>
                <a:lnTo>
                  <a:pt x="3453703" y="0"/>
                </a:lnTo>
                <a:lnTo>
                  <a:pt x="3453703" y="1902676"/>
                </a:lnTo>
                <a:lnTo>
                  <a:pt x="0" y="190267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366799" y="8494395"/>
            <a:ext cx="5554402" cy="1011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4"/>
              </a:lnSpc>
            </a:pPr>
            <a:r>
              <a:rPr lang="en-US" sz="2899">
                <a:solidFill>
                  <a:srgbClr val="FFFFFF"/>
                </a:solidFill>
                <a:latin typeface="Bryndan Write Bold"/>
              </a:rPr>
              <a:t>2108107010017</a:t>
            </a:r>
          </a:p>
          <a:p>
            <a:pPr algn="ctr">
              <a:lnSpc>
                <a:spcPts val="3914"/>
              </a:lnSpc>
            </a:pPr>
            <a:r>
              <a:rPr lang="en-US" sz="2899">
                <a:solidFill>
                  <a:srgbClr val="FFFFFF"/>
                </a:solidFill>
                <a:latin typeface="Bryndan Write Bold"/>
              </a:rPr>
              <a:t>FACHRI ROZAN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391118">
            <a:off x="10316583" y="-2915471"/>
            <a:ext cx="3665666" cy="3796829"/>
          </a:xfrm>
          <a:custGeom>
            <a:avLst/>
            <a:gdLst/>
            <a:ahLst/>
            <a:cxnLst/>
            <a:rect r="r" b="b" t="t" l="l"/>
            <a:pathLst>
              <a:path h="3796829" w="3665666">
                <a:moveTo>
                  <a:pt x="0" y="0"/>
                </a:moveTo>
                <a:lnTo>
                  <a:pt x="3665665" y="0"/>
                </a:lnTo>
                <a:lnTo>
                  <a:pt x="3665665" y="3796829"/>
                </a:lnTo>
                <a:lnTo>
                  <a:pt x="0" y="37968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979330">
            <a:off x="-712187" y="8552632"/>
            <a:ext cx="3453702" cy="1902676"/>
          </a:xfrm>
          <a:custGeom>
            <a:avLst/>
            <a:gdLst/>
            <a:ahLst/>
            <a:cxnLst/>
            <a:rect r="r" b="b" t="t" l="l"/>
            <a:pathLst>
              <a:path h="1902676" w="3453702">
                <a:moveTo>
                  <a:pt x="0" y="0"/>
                </a:moveTo>
                <a:lnTo>
                  <a:pt x="3453703" y="0"/>
                </a:lnTo>
                <a:lnTo>
                  <a:pt x="3453703" y="1902676"/>
                </a:lnTo>
                <a:lnTo>
                  <a:pt x="0" y="19026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3311855" y="1236710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87134" y="7285943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32840" y="5476927"/>
            <a:ext cx="1600479" cy="2057400"/>
          </a:xfrm>
          <a:custGeom>
            <a:avLst/>
            <a:gdLst/>
            <a:ahLst/>
            <a:cxnLst/>
            <a:rect r="r" b="b" t="t" l="l"/>
            <a:pathLst>
              <a:path h="2057400" w="1600479">
                <a:moveTo>
                  <a:pt x="0" y="0"/>
                </a:moveTo>
                <a:lnTo>
                  <a:pt x="1600480" y="0"/>
                </a:lnTo>
                <a:lnTo>
                  <a:pt x="160048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183823" y="641041"/>
            <a:ext cx="2999781" cy="2955685"/>
          </a:xfrm>
          <a:custGeom>
            <a:avLst/>
            <a:gdLst/>
            <a:ahLst/>
            <a:cxnLst/>
            <a:rect r="r" b="b" t="t" l="l"/>
            <a:pathLst>
              <a:path h="2955685" w="2999781">
                <a:moveTo>
                  <a:pt x="0" y="0"/>
                </a:moveTo>
                <a:lnTo>
                  <a:pt x="2999781" y="0"/>
                </a:lnTo>
                <a:lnTo>
                  <a:pt x="2999781" y="2955684"/>
                </a:lnTo>
                <a:lnTo>
                  <a:pt x="0" y="2955684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166235" y="2773615"/>
            <a:ext cx="12872193" cy="3719220"/>
          </a:xfrm>
          <a:custGeom>
            <a:avLst/>
            <a:gdLst/>
            <a:ahLst/>
            <a:cxnLst/>
            <a:rect r="r" b="b" t="t" l="l"/>
            <a:pathLst>
              <a:path h="3719220" w="12872193">
                <a:moveTo>
                  <a:pt x="0" y="0"/>
                </a:moveTo>
                <a:lnTo>
                  <a:pt x="12872193" y="0"/>
                </a:lnTo>
                <a:lnTo>
                  <a:pt x="12872193" y="3719219"/>
                </a:lnTo>
                <a:lnTo>
                  <a:pt x="0" y="3719219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977019" y="7258674"/>
            <a:ext cx="10086269" cy="456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64"/>
              </a:lnSpc>
            </a:pPr>
            <a:r>
              <a:rPr lang="en-US" sz="2400">
                <a:solidFill>
                  <a:srgbClr val="FFFFFF"/>
                </a:solidFill>
                <a:latin typeface="Now"/>
              </a:rPr>
              <a:t>Isi file hasil.json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100866" y="1090210"/>
            <a:ext cx="9838576" cy="890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7000">
                <a:solidFill>
                  <a:srgbClr val="FFFEFB"/>
                </a:solidFill>
                <a:latin typeface="Bryndan Write"/>
              </a:rPr>
              <a:t>4. Hasil Scraping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63826">
            <a:off x="11537191" y="1778400"/>
            <a:ext cx="1947347" cy="1338359"/>
          </a:xfrm>
          <a:custGeom>
            <a:avLst/>
            <a:gdLst/>
            <a:ahLst/>
            <a:cxnLst/>
            <a:rect r="r" b="b" t="t" l="l"/>
            <a:pathLst>
              <a:path h="1338359" w="1947347">
                <a:moveTo>
                  <a:pt x="0" y="0"/>
                </a:moveTo>
                <a:lnTo>
                  <a:pt x="1947347" y="0"/>
                </a:lnTo>
                <a:lnTo>
                  <a:pt x="1947347" y="1338358"/>
                </a:lnTo>
                <a:lnTo>
                  <a:pt x="0" y="13383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107262">
            <a:off x="-865704" y="-473050"/>
            <a:ext cx="3387936" cy="2297637"/>
          </a:xfrm>
          <a:custGeom>
            <a:avLst/>
            <a:gdLst/>
            <a:ahLst/>
            <a:cxnLst/>
            <a:rect r="r" b="b" t="t" l="l"/>
            <a:pathLst>
              <a:path h="2297637" w="3387936">
                <a:moveTo>
                  <a:pt x="0" y="0"/>
                </a:moveTo>
                <a:lnTo>
                  <a:pt x="3387936" y="0"/>
                </a:lnTo>
                <a:lnTo>
                  <a:pt x="3387936" y="2297637"/>
                </a:lnTo>
                <a:lnTo>
                  <a:pt x="0" y="229763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829267">
            <a:off x="15774367" y="8189225"/>
            <a:ext cx="3715300" cy="2519649"/>
          </a:xfrm>
          <a:custGeom>
            <a:avLst/>
            <a:gdLst/>
            <a:ahLst/>
            <a:cxnLst/>
            <a:rect r="r" b="b" t="t" l="l"/>
            <a:pathLst>
              <a:path h="2519649" w="3715300">
                <a:moveTo>
                  <a:pt x="0" y="0"/>
                </a:moveTo>
                <a:lnTo>
                  <a:pt x="3715301" y="0"/>
                </a:lnTo>
                <a:lnTo>
                  <a:pt x="3715301" y="2519649"/>
                </a:lnTo>
                <a:lnTo>
                  <a:pt x="0" y="25196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391118">
            <a:off x="14634691" y="-2104991"/>
            <a:ext cx="3665666" cy="3796829"/>
          </a:xfrm>
          <a:custGeom>
            <a:avLst/>
            <a:gdLst/>
            <a:ahLst/>
            <a:cxnLst/>
            <a:rect r="r" b="b" t="t" l="l"/>
            <a:pathLst>
              <a:path h="3796829" w="3665666">
                <a:moveTo>
                  <a:pt x="0" y="0"/>
                </a:moveTo>
                <a:lnTo>
                  <a:pt x="3665665" y="0"/>
                </a:lnTo>
                <a:lnTo>
                  <a:pt x="3665665" y="3796829"/>
                </a:lnTo>
                <a:lnTo>
                  <a:pt x="0" y="379682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6979330">
            <a:off x="-712187" y="8552632"/>
            <a:ext cx="3453702" cy="1902676"/>
          </a:xfrm>
          <a:custGeom>
            <a:avLst/>
            <a:gdLst/>
            <a:ahLst/>
            <a:cxnLst/>
            <a:rect r="r" b="b" t="t" l="l"/>
            <a:pathLst>
              <a:path h="1902676" w="3453702">
                <a:moveTo>
                  <a:pt x="0" y="0"/>
                </a:moveTo>
                <a:lnTo>
                  <a:pt x="3453703" y="0"/>
                </a:lnTo>
                <a:lnTo>
                  <a:pt x="3453703" y="1902676"/>
                </a:lnTo>
                <a:lnTo>
                  <a:pt x="0" y="190267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2699999">
            <a:off x="3677137" y="2203427"/>
            <a:ext cx="2068144" cy="1756042"/>
          </a:xfrm>
          <a:custGeom>
            <a:avLst/>
            <a:gdLst/>
            <a:ahLst/>
            <a:cxnLst/>
            <a:rect r="r" b="b" t="t" l="l"/>
            <a:pathLst>
              <a:path h="1756042" w="2068144">
                <a:moveTo>
                  <a:pt x="0" y="0"/>
                </a:moveTo>
                <a:lnTo>
                  <a:pt x="2068145" y="0"/>
                </a:lnTo>
                <a:lnTo>
                  <a:pt x="2068145" y="1756043"/>
                </a:lnTo>
                <a:lnTo>
                  <a:pt x="0" y="175604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7334544">
            <a:off x="13001227" y="5822549"/>
            <a:ext cx="2068144" cy="1756042"/>
          </a:xfrm>
          <a:custGeom>
            <a:avLst/>
            <a:gdLst/>
            <a:ahLst/>
            <a:cxnLst/>
            <a:rect r="r" b="b" t="t" l="l"/>
            <a:pathLst>
              <a:path h="1756042" w="2068144">
                <a:moveTo>
                  <a:pt x="0" y="0"/>
                </a:moveTo>
                <a:lnTo>
                  <a:pt x="2068144" y="0"/>
                </a:lnTo>
                <a:lnTo>
                  <a:pt x="2068144" y="1756043"/>
                </a:lnTo>
                <a:lnTo>
                  <a:pt x="0" y="175604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2342060">
            <a:off x="6292314" y="3696068"/>
            <a:ext cx="5703373" cy="4904900"/>
          </a:xfrm>
          <a:custGeom>
            <a:avLst/>
            <a:gdLst/>
            <a:ahLst/>
            <a:cxnLst/>
            <a:rect r="r" b="b" t="t" l="l"/>
            <a:pathLst>
              <a:path h="4904900" w="5703373">
                <a:moveTo>
                  <a:pt x="0" y="0"/>
                </a:moveTo>
                <a:lnTo>
                  <a:pt x="5703372" y="0"/>
                </a:lnTo>
                <a:lnTo>
                  <a:pt x="5703372" y="4904900"/>
                </a:lnTo>
                <a:lnTo>
                  <a:pt x="0" y="49049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278903" y="3198570"/>
            <a:ext cx="7730195" cy="4042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21"/>
              </a:lnSpc>
            </a:pPr>
            <a:r>
              <a:rPr lang="en-US" sz="15021">
                <a:solidFill>
                  <a:srgbClr val="FFFFFF"/>
                </a:solidFill>
                <a:latin typeface="Bryndan Write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450568" y="4043485"/>
            <a:ext cx="3378534" cy="4654901"/>
          </a:xfrm>
          <a:custGeom>
            <a:avLst/>
            <a:gdLst/>
            <a:ahLst/>
            <a:cxnLst/>
            <a:rect r="r" b="b" t="t" l="l"/>
            <a:pathLst>
              <a:path h="4654901" w="3378534">
                <a:moveTo>
                  <a:pt x="0" y="0"/>
                </a:moveTo>
                <a:lnTo>
                  <a:pt x="3378534" y="0"/>
                </a:lnTo>
                <a:lnTo>
                  <a:pt x="3378534" y="4654901"/>
                </a:lnTo>
                <a:lnTo>
                  <a:pt x="0" y="46549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55779" b="-4426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823552" y="6005952"/>
            <a:ext cx="2689324" cy="767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5"/>
              </a:lnSpc>
            </a:pPr>
            <a:r>
              <a:rPr lang="en-US" sz="2096">
                <a:solidFill>
                  <a:srgbClr val="000000"/>
                </a:solidFill>
                <a:latin typeface="Now"/>
              </a:rPr>
              <a:t>MELAKUKAN SCRAPING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687259" y="1362075"/>
            <a:ext cx="10913483" cy="991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70"/>
              </a:lnSpc>
            </a:pPr>
            <a:r>
              <a:rPr lang="en-US" sz="8500">
                <a:solidFill>
                  <a:srgbClr val="FFFFFF"/>
                </a:solidFill>
                <a:latin typeface="Gochi Hand"/>
              </a:rPr>
              <a:t>Tahapan Scraping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5091279" y="4043485"/>
            <a:ext cx="3454414" cy="4759448"/>
          </a:xfrm>
          <a:custGeom>
            <a:avLst/>
            <a:gdLst/>
            <a:ahLst/>
            <a:cxnLst/>
            <a:rect r="r" b="b" t="t" l="l"/>
            <a:pathLst>
              <a:path h="4759448" w="3454414">
                <a:moveTo>
                  <a:pt x="0" y="0"/>
                </a:moveTo>
                <a:lnTo>
                  <a:pt x="3454414" y="0"/>
                </a:lnTo>
                <a:lnTo>
                  <a:pt x="3454414" y="4759448"/>
                </a:lnTo>
                <a:lnTo>
                  <a:pt x="0" y="47594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55779" b="-4426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598197" y="6265161"/>
            <a:ext cx="2737288" cy="786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0"/>
              </a:lnSpc>
            </a:pPr>
            <a:r>
              <a:rPr lang="en-US" sz="2100">
                <a:solidFill>
                  <a:srgbClr val="000000"/>
                </a:solidFill>
                <a:latin typeface="Now"/>
              </a:rPr>
              <a:t>MEMBUAT PROJECT SCRAPY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073078" y="4145289"/>
            <a:ext cx="3410037" cy="4698305"/>
          </a:xfrm>
          <a:custGeom>
            <a:avLst/>
            <a:gdLst/>
            <a:ahLst/>
            <a:cxnLst/>
            <a:rect r="r" b="b" t="t" l="l"/>
            <a:pathLst>
              <a:path h="4698305" w="3410037">
                <a:moveTo>
                  <a:pt x="0" y="0"/>
                </a:moveTo>
                <a:lnTo>
                  <a:pt x="3410036" y="0"/>
                </a:lnTo>
                <a:lnTo>
                  <a:pt x="3410036" y="4698305"/>
                </a:lnTo>
                <a:lnTo>
                  <a:pt x="0" y="4698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55779" b="-4426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25624" y="6046866"/>
            <a:ext cx="2760780" cy="786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0"/>
              </a:lnSpc>
            </a:pPr>
            <a:r>
              <a:rPr lang="en-US" sz="2100">
                <a:solidFill>
                  <a:srgbClr val="000000"/>
                </a:solidFill>
                <a:latin typeface="Now"/>
              </a:rPr>
              <a:t>MEMBUAT ENVIRONMENT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15019" y="4303137"/>
            <a:ext cx="1526154" cy="766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40"/>
              </a:lnSpc>
            </a:pPr>
            <a:r>
              <a:rPr lang="en-US" sz="6634">
                <a:solidFill>
                  <a:srgbClr val="FFFFFF"/>
                </a:solidFill>
                <a:latin typeface="Gochi Hand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098599" y="4293612"/>
            <a:ext cx="1513168" cy="767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94"/>
              </a:lnSpc>
            </a:pPr>
            <a:r>
              <a:rPr lang="en-US" sz="6578">
                <a:solidFill>
                  <a:srgbClr val="FFFFFF"/>
                </a:solidFill>
                <a:latin typeface="Gochi Hand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424887" y="4272085"/>
            <a:ext cx="1486653" cy="749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99"/>
              </a:lnSpc>
            </a:pPr>
            <a:r>
              <a:rPr lang="en-US" sz="6463">
                <a:solidFill>
                  <a:srgbClr val="FFFFFF"/>
                </a:solidFill>
                <a:latin typeface="Gochi Hand"/>
              </a:rPr>
              <a:t>3</a:t>
            </a:r>
          </a:p>
        </p:txBody>
      </p:sp>
      <p:sp>
        <p:nvSpPr>
          <p:cNvPr name="Freeform 13" id="13"/>
          <p:cNvSpPr/>
          <p:nvPr/>
        </p:nvSpPr>
        <p:spPr>
          <a:xfrm flipH="true" flipV="false" rot="0">
            <a:off x="-475825" y="581641"/>
            <a:ext cx="4418750" cy="1735364"/>
          </a:xfrm>
          <a:custGeom>
            <a:avLst/>
            <a:gdLst/>
            <a:ahLst/>
            <a:cxnLst/>
            <a:rect r="r" b="b" t="t" l="l"/>
            <a:pathLst>
              <a:path h="1735364" w="4418750">
                <a:moveTo>
                  <a:pt x="4418750" y="0"/>
                </a:moveTo>
                <a:lnTo>
                  <a:pt x="0" y="0"/>
                </a:lnTo>
                <a:lnTo>
                  <a:pt x="0" y="1735364"/>
                </a:lnTo>
                <a:lnTo>
                  <a:pt x="4418750" y="1735364"/>
                </a:lnTo>
                <a:lnTo>
                  <a:pt x="441875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060461" y="467942"/>
            <a:ext cx="6632619" cy="1121516"/>
          </a:xfrm>
          <a:custGeom>
            <a:avLst/>
            <a:gdLst/>
            <a:ahLst/>
            <a:cxnLst/>
            <a:rect r="r" b="b" t="t" l="l"/>
            <a:pathLst>
              <a:path h="1121516" w="6632619">
                <a:moveTo>
                  <a:pt x="0" y="0"/>
                </a:moveTo>
                <a:lnTo>
                  <a:pt x="6632619" y="0"/>
                </a:lnTo>
                <a:lnTo>
                  <a:pt x="6632619" y="1121516"/>
                </a:lnTo>
                <a:lnTo>
                  <a:pt x="0" y="11215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734370" y="4043485"/>
            <a:ext cx="3321777" cy="4576701"/>
          </a:xfrm>
          <a:custGeom>
            <a:avLst/>
            <a:gdLst/>
            <a:ahLst/>
            <a:cxnLst/>
            <a:rect r="r" b="b" t="t" l="l"/>
            <a:pathLst>
              <a:path h="4576701" w="3321777">
                <a:moveTo>
                  <a:pt x="0" y="0"/>
                </a:moveTo>
                <a:lnTo>
                  <a:pt x="3321777" y="0"/>
                </a:lnTo>
                <a:lnTo>
                  <a:pt x="3321777" y="4576702"/>
                </a:lnTo>
                <a:lnTo>
                  <a:pt x="0" y="45767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55779" b="-44261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4050596" y="6076374"/>
            <a:ext cx="2689324" cy="377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5"/>
              </a:lnSpc>
            </a:pPr>
            <a:r>
              <a:rPr lang="en-US" sz="2096">
                <a:solidFill>
                  <a:srgbClr val="000000"/>
                </a:solidFill>
                <a:latin typeface="Now"/>
              </a:rPr>
              <a:t>HASIL SCRAPING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705527" y="4311058"/>
            <a:ext cx="1486653" cy="749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99"/>
              </a:lnSpc>
            </a:pPr>
            <a:r>
              <a:rPr lang="en-US" sz="6463">
                <a:solidFill>
                  <a:srgbClr val="FFFFFF"/>
                </a:solidFill>
                <a:latin typeface="Gochi Hand"/>
              </a:rPr>
              <a:t>4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422436" y="-345093"/>
            <a:ext cx="4947445" cy="1942997"/>
          </a:xfrm>
          <a:custGeom>
            <a:avLst/>
            <a:gdLst/>
            <a:ahLst/>
            <a:cxnLst/>
            <a:rect r="r" b="b" t="t" l="l"/>
            <a:pathLst>
              <a:path h="1942997" w="4947445">
                <a:moveTo>
                  <a:pt x="4947445" y="0"/>
                </a:moveTo>
                <a:lnTo>
                  <a:pt x="0" y="0"/>
                </a:lnTo>
                <a:lnTo>
                  <a:pt x="0" y="1942997"/>
                </a:lnTo>
                <a:lnTo>
                  <a:pt x="4947445" y="1942997"/>
                </a:lnTo>
                <a:lnTo>
                  <a:pt x="494744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477801" y="1200150"/>
            <a:ext cx="9838576" cy="1614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511416" indent="-755708" lvl="1">
              <a:lnSpc>
                <a:spcPts val="5740"/>
              </a:lnSpc>
              <a:buFont typeface="Arial"/>
              <a:buChar char="•"/>
            </a:pPr>
            <a:r>
              <a:rPr lang="en-US" sz="7000">
                <a:solidFill>
                  <a:srgbClr val="FFFEFB"/>
                </a:solidFill>
                <a:latin typeface="Bryndan Write"/>
              </a:rPr>
              <a:t>Membuat Environment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212119" y="1028700"/>
            <a:ext cx="3083294" cy="3083294"/>
          </a:xfrm>
          <a:custGeom>
            <a:avLst/>
            <a:gdLst/>
            <a:ahLst/>
            <a:cxnLst/>
            <a:rect r="r" b="b" t="t" l="l"/>
            <a:pathLst>
              <a:path h="3083294" w="3083294">
                <a:moveTo>
                  <a:pt x="0" y="0"/>
                </a:moveTo>
                <a:lnTo>
                  <a:pt x="3083294" y="0"/>
                </a:lnTo>
                <a:lnTo>
                  <a:pt x="3083294" y="3083294"/>
                </a:lnTo>
                <a:lnTo>
                  <a:pt x="0" y="30832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051286" y="7076185"/>
            <a:ext cx="2353261" cy="2182115"/>
          </a:xfrm>
          <a:custGeom>
            <a:avLst/>
            <a:gdLst/>
            <a:ahLst/>
            <a:cxnLst/>
            <a:rect r="r" b="b" t="t" l="l"/>
            <a:pathLst>
              <a:path h="2182115" w="2353261">
                <a:moveTo>
                  <a:pt x="0" y="0"/>
                </a:moveTo>
                <a:lnTo>
                  <a:pt x="2353261" y="0"/>
                </a:lnTo>
                <a:lnTo>
                  <a:pt x="2353261" y="2182115"/>
                </a:lnTo>
                <a:lnTo>
                  <a:pt x="0" y="21821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898649" y="3643787"/>
            <a:ext cx="11037417" cy="936415"/>
          </a:xfrm>
          <a:custGeom>
            <a:avLst/>
            <a:gdLst/>
            <a:ahLst/>
            <a:cxnLst/>
            <a:rect r="r" b="b" t="t" l="l"/>
            <a:pathLst>
              <a:path h="936415" w="11037417">
                <a:moveTo>
                  <a:pt x="0" y="0"/>
                </a:moveTo>
                <a:lnTo>
                  <a:pt x="11037417" y="0"/>
                </a:lnTo>
                <a:lnTo>
                  <a:pt x="11037417" y="936415"/>
                </a:lnTo>
                <a:lnTo>
                  <a:pt x="0" y="93641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477801" y="4975589"/>
            <a:ext cx="5749" cy="278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048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750242" y="5168536"/>
            <a:ext cx="1733423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FFFEFB"/>
                </a:solidFill>
                <a:latin typeface="Bryndan Write"/>
              </a:rPr>
              <a:t>Dilakukan pembuatan environment pada tugas ini. Kemudian environment diaktifkan. lalu dalam environment, dilakukan penginstallan package scrapy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7549738">
            <a:off x="14160384" y="-310053"/>
            <a:ext cx="4947445" cy="1942997"/>
          </a:xfrm>
          <a:custGeom>
            <a:avLst/>
            <a:gdLst/>
            <a:ahLst/>
            <a:cxnLst/>
            <a:rect r="r" b="b" t="t" l="l"/>
            <a:pathLst>
              <a:path h="1942997" w="4947445">
                <a:moveTo>
                  <a:pt x="4947445" y="0"/>
                </a:moveTo>
                <a:lnTo>
                  <a:pt x="0" y="0"/>
                </a:lnTo>
                <a:lnTo>
                  <a:pt x="0" y="1942997"/>
                </a:lnTo>
                <a:lnTo>
                  <a:pt x="4947445" y="1942997"/>
                </a:lnTo>
                <a:lnTo>
                  <a:pt x="494744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477801" y="1200150"/>
            <a:ext cx="9838576" cy="1614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7000">
                <a:solidFill>
                  <a:srgbClr val="FFFEFB"/>
                </a:solidFill>
                <a:latin typeface="Bryndan Write"/>
              </a:rPr>
              <a:t>2. Membuat project scrapy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204706" y="7076185"/>
            <a:ext cx="3083294" cy="3083294"/>
          </a:xfrm>
          <a:custGeom>
            <a:avLst/>
            <a:gdLst/>
            <a:ahLst/>
            <a:cxnLst/>
            <a:rect r="r" b="b" t="t" l="l"/>
            <a:pathLst>
              <a:path h="3083294" w="3083294">
                <a:moveTo>
                  <a:pt x="0" y="0"/>
                </a:moveTo>
                <a:lnTo>
                  <a:pt x="3083294" y="0"/>
                </a:lnTo>
                <a:lnTo>
                  <a:pt x="3083294" y="3083295"/>
                </a:lnTo>
                <a:lnTo>
                  <a:pt x="0" y="30832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55613" y="1593099"/>
            <a:ext cx="2353261" cy="2182115"/>
          </a:xfrm>
          <a:custGeom>
            <a:avLst/>
            <a:gdLst/>
            <a:ahLst/>
            <a:cxnLst/>
            <a:rect r="r" b="b" t="t" l="l"/>
            <a:pathLst>
              <a:path h="2182115" w="2353261">
                <a:moveTo>
                  <a:pt x="0" y="0"/>
                </a:moveTo>
                <a:lnTo>
                  <a:pt x="2353261" y="0"/>
                </a:lnTo>
                <a:lnTo>
                  <a:pt x="2353261" y="2182114"/>
                </a:lnTo>
                <a:lnTo>
                  <a:pt x="0" y="218211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227917" y="3775213"/>
            <a:ext cx="11301259" cy="296658"/>
          </a:xfrm>
          <a:custGeom>
            <a:avLst/>
            <a:gdLst/>
            <a:ahLst/>
            <a:cxnLst/>
            <a:rect r="r" b="b" t="t" l="l"/>
            <a:pathLst>
              <a:path h="296658" w="11301259">
                <a:moveTo>
                  <a:pt x="0" y="0"/>
                </a:moveTo>
                <a:lnTo>
                  <a:pt x="11301259" y="0"/>
                </a:lnTo>
                <a:lnTo>
                  <a:pt x="11301259" y="296658"/>
                </a:lnTo>
                <a:lnTo>
                  <a:pt x="0" y="29665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227917" y="4163957"/>
            <a:ext cx="12064945" cy="2912228"/>
          </a:xfrm>
          <a:custGeom>
            <a:avLst/>
            <a:gdLst/>
            <a:ahLst/>
            <a:cxnLst/>
            <a:rect r="r" b="b" t="t" l="l"/>
            <a:pathLst>
              <a:path h="2912228" w="12064945">
                <a:moveTo>
                  <a:pt x="0" y="0"/>
                </a:moveTo>
                <a:lnTo>
                  <a:pt x="12064945" y="0"/>
                </a:lnTo>
                <a:lnTo>
                  <a:pt x="12064945" y="2912228"/>
                </a:lnTo>
                <a:lnTo>
                  <a:pt x="0" y="291222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477801" y="4975589"/>
            <a:ext cx="5749" cy="278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048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227917" y="7610641"/>
            <a:ext cx="12064945" cy="403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1"/>
              </a:lnSpc>
            </a:pPr>
            <a:r>
              <a:rPr lang="en-US" sz="2358">
                <a:solidFill>
                  <a:srgbClr val="FFFEFB"/>
                </a:solidFill>
                <a:latin typeface="Open Sans"/>
              </a:rPr>
              <a:t>Dalam pembuatan project tersebut akan menghasilkan folder dengan isi seperti diatas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391118">
            <a:off x="10316583" y="-2915471"/>
            <a:ext cx="3665666" cy="3796829"/>
          </a:xfrm>
          <a:custGeom>
            <a:avLst/>
            <a:gdLst/>
            <a:ahLst/>
            <a:cxnLst/>
            <a:rect r="r" b="b" t="t" l="l"/>
            <a:pathLst>
              <a:path h="3796829" w="3665666">
                <a:moveTo>
                  <a:pt x="0" y="0"/>
                </a:moveTo>
                <a:lnTo>
                  <a:pt x="3665665" y="0"/>
                </a:lnTo>
                <a:lnTo>
                  <a:pt x="3665665" y="3796829"/>
                </a:lnTo>
                <a:lnTo>
                  <a:pt x="0" y="37968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979330">
            <a:off x="-712187" y="8552632"/>
            <a:ext cx="3453702" cy="1902676"/>
          </a:xfrm>
          <a:custGeom>
            <a:avLst/>
            <a:gdLst/>
            <a:ahLst/>
            <a:cxnLst/>
            <a:rect r="r" b="b" t="t" l="l"/>
            <a:pathLst>
              <a:path h="1902676" w="3453702">
                <a:moveTo>
                  <a:pt x="0" y="0"/>
                </a:moveTo>
                <a:lnTo>
                  <a:pt x="3453703" y="0"/>
                </a:lnTo>
                <a:lnTo>
                  <a:pt x="3453703" y="1902676"/>
                </a:lnTo>
                <a:lnTo>
                  <a:pt x="0" y="19026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3311855" y="1236710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87134" y="7285943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32840" y="5476927"/>
            <a:ext cx="1600479" cy="2057400"/>
          </a:xfrm>
          <a:custGeom>
            <a:avLst/>
            <a:gdLst/>
            <a:ahLst/>
            <a:cxnLst/>
            <a:rect r="r" b="b" t="t" l="l"/>
            <a:pathLst>
              <a:path h="2057400" w="1600479">
                <a:moveTo>
                  <a:pt x="0" y="0"/>
                </a:moveTo>
                <a:lnTo>
                  <a:pt x="1600480" y="0"/>
                </a:lnTo>
                <a:lnTo>
                  <a:pt x="160048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183823" y="641041"/>
            <a:ext cx="2999781" cy="2955685"/>
          </a:xfrm>
          <a:custGeom>
            <a:avLst/>
            <a:gdLst/>
            <a:ahLst/>
            <a:cxnLst/>
            <a:rect r="r" b="b" t="t" l="l"/>
            <a:pathLst>
              <a:path h="2955685" w="2999781">
                <a:moveTo>
                  <a:pt x="0" y="0"/>
                </a:moveTo>
                <a:lnTo>
                  <a:pt x="2999781" y="0"/>
                </a:lnTo>
                <a:lnTo>
                  <a:pt x="2999781" y="2955684"/>
                </a:lnTo>
                <a:lnTo>
                  <a:pt x="0" y="2955684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569194" y="2298456"/>
            <a:ext cx="8640354" cy="4787913"/>
          </a:xfrm>
          <a:custGeom>
            <a:avLst/>
            <a:gdLst/>
            <a:ahLst/>
            <a:cxnLst/>
            <a:rect r="r" b="b" t="t" l="l"/>
            <a:pathLst>
              <a:path h="4787913" w="8640354">
                <a:moveTo>
                  <a:pt x="0" y="0"/>
                </a:moveTo>
                <a:lnTo>
                  <a:pt x="8640354" y="0"/>
                </a:lnTo>
                <a:lnTo>
                  <a:pt x="8640354" y="4787912"/>
                </a:lnTo>
                <a:lnTo>
                  <a:pt x="0" y="4787912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100866" y="7439077"/>
            <a:ext cx="10086269" cy="941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64"/>
              </a:lnSpc>
            </a:pPr>
            <a:r>
              <a:rPr lang="en-US" sz="2400">
                <a:solidFill>
                  <a:srgbClr val="FFFFFF"/>
                </a:solidFill>
                <a:latin typeface="Now"/>
              </a:rPr>
              <a:t>Dilakukan Scraping pada halaman website dengan url: https://www.olx.co.id/motor-bekas_c200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224712" y="1408160"/>
            <a:ext cx="9838576" cy="890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7000">
                <a:solidFill>
                  <a:srgbClr val="FFFEFB"/>
                </a:solidFill>
                <a:latin typeface="Bryndan Write"/>
              </a:rPr>
              <a:t>3. Melakukan Scraping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391118">
            <a:off x="10316583" y="-2915471"/>
            <a:ext cx="3665666" cy="3796829"/>
          </a:xfrm>
          <a:custGeom>
            <a:avLst/>
            <a:gdLst/>
            <a:ahLst/>
            <a:cxnLst/>
            <a:rect r="r" b="b" t="t" l="l"/>
            <a:pathLst>
              <a:path h="3796829" w="3665666">
                <a:moveTo>
                  <a:pt x="0" y="0"/>
                </a:moveTo>
                <a:lnTo>
                  <a:pt x="3665665" y="0"/>
                </a:lnTo>
                <a:lnTo>
                  <a:pt x="3665665" y="3796829"/>
                </a:lnTo>
                <a:lnTo>
                  <a:pt x="0" y="37968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979330">
            <a:off x="-712187" y="8552632"/>
            <a:ext cx="3453702" cy="1902676"/>
          </a:xfrm>
          <a:custGeom>
            <a:avLst/>
            <a:gdLst/>
            <a:ahLst/>
            <a:cxnLst/>
            <a:rect r="r" b="b" t="t" l="l"/>
            <a:pathLst>
              <a:path h="1902676" w="3453702">
                <a:moveTo>
                  <a:pt x="0" y="0"/>
                </a:moveTo>
                <a:lnTo>
                  <a:pt x="3453703" y="0"/>
                </a:lnTo>
                <a:lnTo>
                  <a:pt x="3453703" y="1902676"/>
                </a:lnTo>
                <a:lnTo>
                  <a:pt x="0" y="19026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3311855" y="1236710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87134" y="7285943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32840" y="5476927"/>
            <a:ext cx="1600479" cy="2057400"/>
          </a:xfrm>
          <a:custGeom>
            <a:avLst/>
            <a:gdLst/>
            <a:ahLst/>
            <a:cxnLst/>
            <a:rect r="r" b="b" t="t" l="l"/>
            <a:pathLst>
              <a:path h="2057400" w="1600479">
                <a:moveTo>
                  <a:pt x="0" y="0"/>
                </a:moveTo>
                <a:lnTo>
                  <a:pt x="1600480" y="0"/>
                </a:lnTo>
                <a:lnTo>
                  <a:pt x="160048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183823" y="641041"/>
            <a:ext cx="2999781" cy="2955685"/>
          </a:xfrm>
          <a:custGeom>
            <a:avLst/>
            <a:gdLst/>
            <a:ahLst/>
            <a:cxnLst/>
            <a:rect r="r" b="b" t="t" l="l"/>
            <a:pathLst>
              <a:path h="2955685" w="2999781">
                <a:moveTo>
                  <a:pt x="0" y="0"/>
                </a:moveTo>
                <a:lnTo>
                  <a:pt x="2999781" y="0"/>
                </a:lnTo>
                <a:lnTo>
                  <a:pt x="2999781" y="2955684"/>
                </a:lnTo>
                <a:lnTo>
                  <a:pt x="0" y="2955684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706360" y="2298469"/>
            <a:ext cx="10753815" cy="4987474"/>
          </a:xfrm>
          <a:custGeom>
            <a:avLst/>
            <a:gdLst/>
            <a:ahLst/>
            <a:cxnLst/>
            <a:rect r="r" b="b" t="t" l="l"/>
            <a:pathLst>
              <a:path h="4987474" w="10753815">
                <a:moveTo>
                  <a:pt x="0" y="0"/>
                </a:moveTo>
                <a:lnTo>
                  <a:pt x="10753815" y="0"/>
                </a:lnTo>
                <a:lnTo>
                  <a:pt x="10753815" y="4987474"/>
                </a:lnTo>
                <a:lnTo>
                  <a:pt x="0" y="4987474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977019" y="7344919"/>
            <a:ext cx="10086269" cy="1913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64"/>
              </a:lnSpc>
            </a:pPr>
            <a:r>
              <a:rPr lang="en-US" sz="2400">
                <a:solidFill>
                  <a:srgbClr val="FFFFFF"/>
                </a:solidFill>
                <a:latin typeface="Now"/>
              </a:rPr>
              <a:t>Dilakukan inspect pada halaman website</a:t>
            </a:r>
          </a:p>
          <a:p>
            <a:pPr algn="just">
              <a:lnSpc>
                <a:spcPts val="3864"/>
              </a:lnSpc>
            </a:pPr>
            <a:r>
              <a:rPr lang="en-US" sz="2400">
                <a:solidFill>
                  <a:srgbClr val="FFFFFF"/>
                </a:solidFill>
                <a:latin typeface="Now"/>
              </a:rPr>
              <a:t>Yang akan diambil ketika melakukan scraping adalah class itemPrice, ItemDetails, ItemTitle, dan Item-location yang dibungkus oleh class itemBox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224712" y="1408160"/>
            <a:ext cx="9838576" cy="890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7000">
                <a:solidFill>
                  <a:srgbClr val="FFFEFB"/>
                </a:solidFill>
                <a:latin typeface="Bryndan Write"/>
              </a:rPr>
              <a:t>3. Melakukan Scraping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391118">
            <a:off x="10316583" y="-2915471"/>
            <a:ext cx="3665666" cy="3796829"/>
          </a:xfrm>
          <a:custGeom>
            <a:avLst/>
            <a:gdLst/>
            <a:ahLst/>
            <a:cxnLst/>
            <a:rect r="r" b="b" t="t" l="l"/>
            <a:pathLst>
              <a:path h="3796829" w="3665666">
                <a:moveTo>
                  <a:pt x="0" y="0"/>
                </a:moveTo>
                <a:lnTo>
                  <a:pt x="3665665" y="0"/>
                </a:lnTo>
                <a:lnTo>
                  <a:pt x="3665665" y="3796829"/>
                </a:lnTo>
                <a:lnTo>
                  <a:pt x="0" y="37968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979330">
            <a:off x="-712187" y="8552632"/>
            <a:ext cx="3453702" cy="1902676"/>
          </a:xfrm>
          <a:custGeom>
            <a:avLst/>
            <a:gdLst/>
            <a:ahLst/>
            <a:cxnLst/>
            <a:rect r="r" b="b" t="t" l="l"/>
            <a:pathLst>
              <a:path h="1902676" w="3453702">
                <a:moveTo>
                  <a:pt x="0" y="0"/>
                </a:moveTo>
                <a:lnTo>
                  <a:pt x="3453703" y="0"/>
                </a:lnTo>
                <a:lnTo>
                  <a:pt x="3453703" y="1902676"/>
                </a:lnTo>
                <a:lnTo>
                  <a:pt x="0" y="19026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3311855" y="1236710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87134" y="7285943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32840" y="5476927"/>
            <a:ext cx="1600479" cy="2057400"/>
          </a:xfrm>
          <a:custGeom>
            <a:avLst/>
            <a:gdLst/>
            <a:ahLst/>
            <a:cxnLst/>
            <a:rect r="r" b="b" t="t" l="l"/>
            <a:pathLst>
              <a:path h="2057400" w="1600479">
                <a:moveTo>
                  <a:pt x="0" y="0"/>
                </a:moveTo>
                <a:lnTo>
                  <a:pt x="1600480" y="0"/>
                </a:lnTo>
                <a:lnTo>
                  <a:pt x="160048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183823" y="641041"/>
            <a:ext cx="2999781" cy="2955685"/>
          </a:xfrm>
          <a:custGeom>
            <a:avLst/>
            <a:gdLst/>
            <a:ahLst/>
            <a:cxnLst/>
            <a:rect r="r" b="b" t="t" l="l"/>
            <a:pathLst>
              <a:path h="2955685" w="2999781">
                <a:moveTo>
                  <a:pt x="0" y="0"/>
                </a:moveTo>
                <a:lnTo>
                  <a:pt x="2999781" y="0"/>
                </a:lnTo>
                <a:lnTo>
                  <a:pt x="2999781" y="2955684"/>
                </a:lnTo>
                <a:lnTo>
                  <a:pt x="0" y="2955684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529893" y="2653492"/>
            <a:ext cx="11228213" cy="4277414"/>
          </a:xfrm>
          <a:custGeom>
            <a:avLst/>
            <a:gdLst/>
            <a:ahLst/>
            <a:cxnLst/>
            <a:rect r="r" b="b" t="t" l="l"/>
            <a:pathLst>
              <a:path h="4277414" w="11228213">
                <a:moveTo>
                  <a:pt x="0" y="0"/>
                </a:moveTo>
                <a:lnTo>
                  <a:pt x="11228214" y="0"/>
                </a:lnTo>
                <a:lnTo>
                  <a:pt x="11228214" y="4277415"/>
                </a:lnTo>
                <a:lnTo>
                  <a:pt x="0" y="4277415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977019" y="7587807"/>
            <a:ext cx="10086269" cy="1427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64"/>
              </a:lnSpc>
            </a:pPr>
            <a:r>
              <a:rPr lang="en-US" sz="2400">
                <a:solidFill>
                  <a:srgbClr val="FFFFFF"/>
                </a:solidFill>
                <a:latin typeface="Now"/>
              </a:rPr>
              <a:t>Mendefinisikan field yang akan diambil pada situs web yang untuk menyimpan data yang diambil di situs web di dalam program items.py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224712" y="1408160"/>
            <a:ext cx="9838576" cy="890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7000">
                <a:solidFill>
                  <a:srgbClr val="FFFEFB"/>
                </a:solidFill>
                <a:latin typeface="Bryndan Write"/>
              </a:rPr>
              <a:t>3. Melakukan Scraping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391118">
            <a:off x="10316583" y="-2915471"/>
            <a:ext cx="3665666" cy="3796829"/>
          </a:xfrm>
          <a:custGeom>
            <a:avLst/>
            <a:gdLst/>
            <a:ahLst/>
            <a:cxnLst/>
            <a:rect r="r" b="b" t="t" l="l"/>
            <a:pathLst>
              <a:path h="3796829" w="3665666">
                <a:moveTo>
                  <a:pt x="0" y="0"/>
                </a:moveTo>
                <a:lnTo>
                  <a:pt x="3665665" y="0"/>
                </a:lnTo>
                <a:lnTo>
                  <a:pt x="3665665" y="3796829"/>
                </a:lnTo>
                <a:lnTo>
                  <a:pt x="0" y="37968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979330">
            <a:off x="-712187" y="8552632"/>
            <a:ext cx="3453702" cy="1902676"/>
          </a:xfrm>
          <a:custGeom>
            <a:avLst/>
            <a:gdLst/>
            <a:ahLst/>
            <a:cxnLst/>
            <a:rect r="r" b="b" t="t" l="l"/>
            <a:pathLst>
              <a:path h="1902676" w="3453702">
                <a:moveTo>
                  <a:pt x="0" y="0"/>
                </a:moveTo>
                <a:lnTo>
                  <a:pt x="3453703" y="0"/>
                </a:lnTo>
                <a:lnTo>
                  <a:pt x="3453703" y="1902676"/>
                </a:lnTo>
                <a:lnTo>
                  <a:pt x="0" y="19026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3311855" y="1236710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87134" y="7285943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32840" y="5476927"/>
            <a:ext cx="1600479" cy="2057400"/>
          </a:xfrm>
          <a:custGeom>
            <a:avLst/>
            <a:gdLst/>
            <a:ahLst/>
            <a:cxnLst/>
            <a:rect r="r" b="b" t="t" l="l"/>
            <a:pathLst>
              <a:path h="2057400" w="1600479">
                <a:moveTo>
                  <a:pt x="0" y="0"/>
                </a:moveTo>
                <a:lnTo>
                  <a:pt x="1600480" y="0"/>
                </a:lnTo>
                <a:lnTo>
                  <a:pt x="160048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183823" y="641041"/>
            <a:ext cx="2999781" cy="2955685"/>
          </a:xfrm>
          <a:custGeom>
            <a:avLst/>
            <a:gdLst/>
            <a:ahLst/>
            <a:cxnLst/>
            <a:rect r="r" b="b" t="t" l="l"/>
            <a:pathLst>
              <a:path h="2955685" w="2999781">
                <a:moveTo>
                  <a:pt x="0" y="0"/>
                </a:moveTo>
                <a:lnTo>
                  <a:pt x="2999781" y="0"/>
                </a:lnTo>
                <a:lnTo>
                  <a:pt x="2999781" y="2955684"/>
                </a:lnTo>
                <a:lnTo>
                  <a:pt x="0" y="2955684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066862" y="2741220"/>
            <a:ext cx="11917736" cy="4579229"/>
          </a:xfrm>
          <a:custGeom>
            <a:avLst/>
            <a:gdLst/>
            <a:ahLst/>
            <a:cxnLst/>
            <a:rect r="r" b="b" t="t" l="l"/>
            <a:pathLst>
              <a:path h="4579229" w="11917736">
                <a:moveTo>
                  <a:pt x="0" y="0"/>
                </a:moveTo>
                <a:lnTo>
                  <a:pt x="11917736" y="0"/>
                </a:lnTo>
                <a:lnTo>
                  <a:pt x="11917736" y="4579228"/>
                </a:lnTo>
                <a:lnTo>
                  <a:pt x="0" y="457922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977019" y="7587807"/>
            <a:ext cx="10086269" cy="1427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64"/>
              </a:lnSpc>
            </a:pPr>
            <a:r>
              <a:rPr lang="en-US" sz="2400">
                <a:solidFill>
                  <a:srgbClr val="FFFFFF"/>
                </a:solidFill>
                <a:latin typeface="Now"/>
              </a:rPr>
              <a:t>Program diatas akan mengambil items yang telah didefinisikan pada items.py dengan melihat class yang terdapat pada halaman inspect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224712" y="1408160"/>
            <a:ext cx="9838576" cy="890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7000">
                <a:solidFill>
                  <a:srgbClr val="FFFEFB"/>
                </a:solidFill>
                <a:latin typeface="Bryndan Write"/>
              </a:rPr>
              <a:t>3. Melakukan Scraping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391118">
            <a:off x="10316583" y="-2915471"/>
            <a:ext cx="3665666" cy="3796829"/>
          </a:xfrm>
          <a:custGeom>
            <a:avLst/>
            <a:gdLst/>
            <a:ahLst/>
            <a:cxnLst/>
            <a:rect r="r" b="b" t="t" l="l"/>
            <a:pathLst>
              <a:path h="3796829" w="3665666">
                <a:moveTo>
                  <a:pt x="0" y="0"/>
                </a:moveTo>
                <a:lnTo>
                  <a:pt x="3665665" y="0"/>
                </a:lnTo>
                <a:lnTo>
                  <a:pt x="3665665" y="3796829"/>
                </a:lnTo>
                <a:lnTo>
                  <a:pt x="0" y="37968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979330">
            <a:off x="-712187" y="8552632"/>
            <a:ext cx="3453702" cy="1902676"/>
          </a:xfrm>
          <a:custGeom>
            <a:avLst/>
            <a:gdLst/>
            <a:ahLst/>
            <a:cxnLst/>
            <a:rect r="r" b="b" t="t" l="l"/>
            <a:pathLst>
              <a:path h="1902676" w="3453702">
                <a:moveTo>
                  <a:pt x="0" y="0"/>
                </a:moveTo>
                <a:lnTo>
                  <a:pt x="3453703" y="0"/>
                </a:lnTo>
                <a:lnTo>
                  <a:pt x="3453703" y="1902676"/>
                </a:lnTo>
                <a:lnTo>
                  <a:pt x="0" y="19026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3311855" y="1236710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87134" y="7285943"/>
            <a:ext cx="789010" cy="1764347"/>
          </a:xfrm>
          <a:custGeom>
            <a:avLst/>
            <a:gdLst/>
            <a:ahLst/>
            <a:cxnLst/>
            <a:rect r="r" b="b" t="t" l="l"/>
            <a:pathLst>
              <a:path h="1764347" w="789010">
                <a:moveTo>
                  <a:pt x="0" y="0"/>
                </a:moveTo>
                <a:lnTo>
                  <a:pt x="789011" y="0"/>
                </a:lnTo>
                <a:lnTo>
                  <a:pt x="789011" y="1764347"/>
                </a:lnTo>
                <a:lnTo>
                  <a:pt x="0" y="176434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32840" y="5476927"/>
            <a:ext cx="1600479" cy="2057400"/>
          </a:xfrm>
          <a:custGeom>
            <a:avLst/>
            <a:gdLst/>
            <a:ahLst/>
            <a:cxnLst/>
            <a:rect r="r" b="b" t="t" l="l"/>
            <a:pathLst>
              <a:path h="2057400" w="1600479">
                <a:moveTo>
                  <a:pt x="0" y="0"/>
                </a:moveTo>
                <a:lnTo>
                  <a:pt x="1600480" y="0"/>
                </a:lnTo>
                <a:lnTo>
                  <a:pt x="160048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183823" y="641041"/>
            <a:ext cx="2999781" cy="2955685"/>
          </a:xfrm>
          <a:custGeom>
            <a:avLst/>
            <a:gdLst/>
            <a:ahLst/>
            <a:cxnLst/>
            <a:rect r="r" b="b" t="t" l="l"/>
            <a:pathLst>
              <a:path h="2955685" w="2999781">
                <a:moveTo>
                  <a:pt x="0" y="0"/>
                </a:moveTo>
                <a:lnTo>
                  <a:pt x="2999781" y="0"/>
                </a:lnTo>
                <a:lnTo>
                  <a:pt x="2999781" y="2955684"/>
                </a:lnTo>
                <a:lnTo>
                  <a:pt x="0" y="2955684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418106" y="2118883"/>
            <a:ext cx="13451787" cy="5973887"/>
          </a:xfrm>
          <a:custGeom>
            <a:avLst/>
            <a:gdLst/>
            <a:ahLst/>
            <a:cxnLst/>
            <a:rect r="r" b="b" t="t" l="l"/>
            <a:pathLst>
              <a:path h="5973887" w="13451787">
                <a:moveTo>
                  <a:pt x="0" y="0"/>
                </a:moveTo>
                <a:lnTo>
                  <a:pt x="13451788" y="0"/>
                </a:lnTo>
                <a:lnTo>
                  <a:pt x="13451788" y="5973887"/>
                </a:lnTo>
                <a:lnTo>
                  <a:pt x="0" y="5973887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977019" y="8316469"/>
            <a:ext cx="10086269" cy="941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64"/>
              </a:lnSpc>
            </a:pPr>
            <a:r>
              <a:rPr lang="en-US" sz="2400">
                <a:solidFill>
                  <a:srgbClr val="FFFFFF"/>
                </a:solidFill>
                <a:latin typeface="Now"/>
              </a:rPr>
              <a:t>Program scraping yang telah dibuat dijalankan, dan hasil akan disimpan dalam file hasil.json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224712" y="877287"/>
            <a:ext cx="9838576" cy="890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7000">
                <a:solidFill>
                  <a:srgbClr val="FFFEFB"/>
                </a:solidFill>
                <a:latin typeface="Bryndan Write"/>
              </a:rPr>
              <a:t>3. Melakukan Scraping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DAFzc7mxo2I</dc:identifier>
  <dcterms:modified xsi:type="dcterms:W3CDTF">2011-08-01T06:04:30Z</dcterms:modified>
  <cp:revision>1</cp:revision>
  <dc:title>Black Doodle Group Project Presentation</dc:title>
</cp:coreProperties>
</file>

<file path=docProps/thumbnail.jpeg>
</file>